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Roboto Medium"/>
      <p:regular r:id="rId24"/>
    </p:embeddedFont>
    <p:embeddedFont>
      <p:font typeface="Roboto Medium"/>
      <p:regular r:id="rId25"/>
    </p:embeddedFont>
    <p:embeddedFont>
      <p:font typeface="Roboto Medium"/>
      <p:regular r:id="rId26"/>
    </p:embeddedFont>
    <p:embeddedFont>
      <p:font typeface="Roboto Medium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472928"/>
            <a:ext cx="4919186" cy="32836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60018" y="1538168"/>
            <a:ext cx="4596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Driver Drowsiness Detection System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6280190" y="21476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                           ROLL NO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12860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SRIYA PANADA                       2106265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280190" y="367403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ANIKET V                                 2106295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280190" y="421945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UJJWAL SINGH                      2106274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280190" y="476488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HIMANSHU DASH                  2106117               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280190" y="531030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PRAKASH KUMAR                  2106132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280190" y="585573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ALTAMASH DANYAL               2106032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6280190" y="640115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274"/>
            <a:ext cx="8417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 &amp;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0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Web-based interface for real-time updates and analytics.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High-accuracy CNN for drowsiness detection using OpenCV.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Configurable alerts via web interface.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system enables proactive driver safety by identifying drowsiness and providing timely alerts.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90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and JavaScript for the frontend user interface.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and TensorFlow for the backend logic and model processing.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184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 for real-time frame analysis and image processing.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235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Pygame for audio notifications.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8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 Cases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898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 Vehicle Monitoring: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long drives, the system can help drivers stay alert and avoid fatigue-related accidents.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Fleet Management: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Companies can implement the system in their fleet vehicles to ensure driver safety and reduce risks associated with drowsiness.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629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Road Safety: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By detecting and alerting drivers to drowsiness, the system contributes to safer roads for all drivers.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1920" y="121920"/>
            <a:ext cx="1230630" cy="152400"/>
          </a:xfrm>
          <a:prstGeom prst="roundRect">
            <a:avLst>
              <a:gd name="adj" fmla="val 36000"/>
            </a:avLst>
          </a:prstGeom>
          <a:solidFill>
            <a:srgbClr val="FED7D7"/>
          </a:solidFill>
          <a:ln/>
        </p:spPr>
      </p:sp>
      <p:sp>
        <p:nvSpPr>
          <p:cNvPr id="4" name="Text 1"/>
          <p:cNvSpPr/>
          <p:nvPr/>
        </p:nvSpPr>
        <p:spPr>
          <a:xfrm>
            <a:off x="182880" y="143232"/>
            <a:ext cx="1108710" cy="109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50"/>
              </a:lnSpc>
              <a:buNone/>
            </a:pPr>
            <a:r>
              <a:rPr lang="en-US" sz="700" dirty="0">
                <a:solidFill>
                  <a:srgbClr val="822727"/>
                </a:solidFill>
                <a:latin typeface="Inter, sans-serif Medium" pitchFamily="34" charset="0"/>
                <a:ea typeface="Inter, sans-serif Medium" pitchFamily="34" charset="-122"/>
                <a:cs typeface="Inter, sans-serif Medium" pitchFamily="34" charset="-120"/>
              </a:rPr>
              <a:t> Error uploading image.</a:t>
            </a:r>
            <a:endParaRPr lang="en-US" sz="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7042"/>
            <a:ext cx="91440" cy="914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386620" y="739378"/>
            <a:ext cx="520767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</a:t>
            </a:r>
            <a:endParaRPr lang="en-US" sz="4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20" y="170271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866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Head Pose Estimation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386620" y="2881908"/>
            <a:ext cx="95147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head pose estimation to detect drowsiness signs beyond eye closure, improving accuracy.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620" y="384012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866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Mobile Interface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4386620" y="5019318"/>
            <a:ext cx="95147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mobile-friendly interface for broader accessibility and convenience.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620" y="5977533"/>
            <a:ext cx="520660" cy="5206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386620" y="67064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Adaptive Lighting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386620" y="7156728"/>
            <a:ext cx="95147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the system to adapt to varying lighting conditions, ensuring consistent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87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239" y="2786777"/>
            <a:ext cx="4137541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Design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79239" y="4919543"/>
            <a:ext cx="13471922" cy="22860"/>
          </a:xfrm>
          <a:prstGeom prst="roundRect">
            <a:avLst>
              <a:gd name="adj" fmla="val 304072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3894296" y="4340364"/>
            <a:ext cx="22860" cy="579239"/>
          </a:xfrm>
          <a:prstGeom prst="roundRect">
            <a:avLst>
              <a:gd name="adj" fmla="val 304072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3719632" y="4733389"/>
            <a:ext cx="372308" cy="37230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35241" y="4795421"/>
            <a:ext cx="141089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871430" y="3552111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4736" y="3910013"/>
            <a:ext cx="6322219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video feed from various sources, like car cameras or webcams.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303651" y="4919484"/>
            <a:ext cx="22860" cy="579239"/>
          </a:xfrm>
          <a:prstGeom prst="roundRect">
            <a:avLst>
              <a:gd name="adj" fmla="val 304072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7128986" y="4733389"/>
            <a:ext cx="372308" cy="37230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4596" y="4795421"/>
            <a:ext cx="141089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280785" y="5664279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154091" y="6022181"/>
            <a:ext cx="6322219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Preprocessing, feature extraction, and drowsiness detection using the trained model.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713006" y="4340364"/>
            <a:ext cx="22860" cy="579239"/>
          </a:xfrm>
          <a:prstGeom prst="roundRect">
            <a:avLst>
              <a:gd name="adj" fmla="val 304072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10538341" y="4733389"/>
            <a:ext cx="372308" cy="372308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53951" y="4795421"/>
            <a:ext cx="141089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690140" y="3552111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63445" y="3910013"/>
            <a:ext cx="6322219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overlays on the video, audio alerts, and an analytics dashboard for monitoring.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579239" y="6473071"/>
            <a:ext cx="1347192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Constraints</a:t>
            </a:r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579239" y="6923961"/>
            <a:ext cx="1347192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 requirements (e.g., webcams).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579239" y="7246620"/>
            <a:ext cx="13471922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with lighting and obstructions.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77" y="485180"/>
            <a:ext cx="4394002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Workflow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77" y="1298019"/>
            <a:ext cx="878800" cy="1680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7482" y="1473756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57482" y="1853684"/>
            <a:ext cx="6771442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consists of labeled images of open and closed eyes. This data is crucial for training the CNN.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757482" y="2521268"/>
            <a:ext cx="677144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7" y="2978110"/>
            <a:ext cx="878800" cy="16800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57482" y="3153847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757482" y="3533775"/>
            <a:ext cx="6771442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CNN is trained on the preprocessed dataset to learn the patterns of open and closed eyes. The model achieves high accuracy in classifying eye states.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757482" y="4201358"/>
            <a:ext cx="677144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7" y="4658201"/>
            <a:ext cx="878800" cy="16800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482" y="4833937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Detection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57482" y="5213866"/>
            <a:ext cx="6771442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Flask backend processes video frames captured from the driver's camera in real-time.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757482" y="5881449"/>
            <a:ext cx="677144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7" y="6338292"/>
            <a:ext cx="878800" cy="14060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57482" y="6514028"/>
            <a:ext cx="219694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Analytics Dashboard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757482" y="6893957"/>
            <a:ext cx="677144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tracks various metrics for analysis and performance monitoring.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1757482" y="7280434"/>
            <a:ext cx="677144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446" y="406598"/>
            <a:ext cx="4039195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 and Discussions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369" y="1262182"/>
            <a:ext cx="2594848" cy="177426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446" y="1262182"/>
            <a:ext cx="3344466" cy="177426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481" y="3277195"/>
            <a:ext cx="3153728" cy="177426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38" y="3277195"/>
            <a:ext cx="2519362" cy="177426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17446" y="5371028"/>
            <a:ext cx="295727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 Overview</a:t>
            </a:r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</a:t>
            </a:r>
            <a:endParaRPr lang="en-US" sz="2300" dirty="0"/>
          </a:p>
        </p:txBody>
      </p:sp>
      <p:sp>
        <p:nvSpPr>
          <p:cNvPr id="8" name="Text 2"/>
          <p:cNvSpPr/>
          <p:nvPr/>
        </p:nvSpPr>
        <p:spPr>
          <a:xfrm>
            <a:off x="517446" y="5962412"/>
            <a:ext cx="135955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accuracy and real-time detection.</a:t>
            </a:r>
            <a:endParaRPr lang="en-US" sz="1150" dirty="0"/>
          </a:p>
        </p:txBody>
      </p:sp>
      <p:sp>
        <p:nvSpPr>
          <p:cNvPr id="9" name="Text 3"/>
          <p:cNvSpPr/>
          <p:nvPr/>
        </p:nvSpPr>
        <p:spPr>
          <a:xfrm>
            <a:off x="517446" y="6250662"/>
            <a:ext cx="135955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 across platforms.</a:t>
            </a:r>
            <a:endParaRPr lang="en-US" sz="1150" dirty="0"/>
          </a:p>
        </p:txBody>
      </p:sp>
      <p:sp>
        <p:nvSpPr>
          <p:cNvPr id="10" name="Text 4"/>
          <p:cNvSpPr/>
          <p:nvPr/>
        </p:nvSpPr>
        <p:spPr>
          <a:xfrm>
            <a:off x="517446" y="6708934"/>
            <a:ext cx="295727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Observations</a:t>
            </a:r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517446" y="7300317"/>
            <a:ext cx="135955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Strengths: Robust detection, low latency.</a:t>
            </a:r>
            <a:endParaRPr lang="en-US" sz="1150" dirty="0"/>
          </a:p>
        </p:txBody>
      </p:sp>
      <p:sp>
        <p:nvSpPr>
          <p:cNvPr id="12" name="Text 6"/>
          <p:cNvSpPr/>
          <p:nvPr/>
        </p:nvSpPr>
        <p:spPr>
          <a:xfrm>
            <a:off x="517446" y="7588568"/>
            <a:ext cx="135955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Limitations: Challenges with obstructions, lack of head pose detection.</a:t>
            </a:r>
            <a:endParaRPr lang="en-US" sz="11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107" y="738545"/>
            <a:ext cx="5252680" cy="675334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9027" y="860465"/>
            <a:ext cx="1164074" cy="152400"/>
          </a:xfrm>
          <a:prstGeom prst="roundRect">
            <a:avLst>
              <a:gd name="adj" fmla="val 36000"/>
            </a:avLst>
          </a:prstGeom>
          <a:solidFill>
            <a:srgbClr val="FED7D7"/>
          </a:solidFill>
          <a:ln/>
        </p:spPr>
      </p:sp>
      <p:sp>
        <p:nvSpPr>
          <p:cNvPr id="4" name="Text 1"/>
          <p:cNvSpPr/>
          <p:nvPr/>
        </p:nvSpPr>
        <p:spPr>
          <a:xfrm>
            <a:off x="849987" y="881777"/>
            <a:ext cx="1042154" cy="109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700" dirty="0">
                <a:solidFill>
                  <a:srgbClr val="822727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Error uploading image.</a:t>
            </a:r>
            <a:endParaRPr lang="en-US" sz="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87" y="885587"/>
            <a:ext cx="91440" cy="914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5349" y="1840230"/>
            <a:ext cx="2859286" cy="357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Scope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7555349" y="2388275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IoT Integration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Enable seamless deployment in smart vehicles.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555349" y="2759869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Applications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Develop apps for Android and iOS platforms.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555349" y="3131463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Head Pose Estimation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Add algorithms to track head tilts or nodding.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555349" y="3503057"/>
            <a:ext cx="641556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Blink Rate Monitoring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Include abnormal blinking patterns for early fatigue detection.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555349" y="4179570"/>
            <a:ext cx="641556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Explore 3D-CNNs for enhanced analysis.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55349" y="4551164"/>
            <a:ext cx="641556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Environmental Adaptation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Implement sensitivity adjustments based on lighting and environmental conditions.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555349" y="5227677"/>
            <a:ext cx="641556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Yawn Detection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Extend detection capabilities with mouth movement analysis.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555349" y="5904190"/>
            <a:ext cx="641556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Vehicle Systems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Include features like automatic braking and alerting the passenger system.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34064"/>
            <a:ext cx="6244709" cy="4161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032397"/>
            <a:ext cx="6244709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99521" y="32374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Summary</a:t>
            </a:r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99521" y="40312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real-time detection.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4734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 for personal and commercial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06313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7599521" y="58569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9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566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accidents by proactively detecting driver fatigue before it leads to dangerous situations.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7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56698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Road safety enhancement.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498896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cutting-edge deep learning techniques.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3496" y="347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3496" y="40566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 for personal, commercial, and public transportation.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3496" y="52247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monitoring and alert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830" y="295917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Driver Fatigue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4789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leading contributor to road accidents globally.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061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Variability in lighting, obstructions, and diverse physiological profiles.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711" y="6195774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Proposed Solution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Real-time, reliable drowsiness detection and alert system, scalable for diverse use cases.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2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Proposed Methods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317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25503"/>
            <a:ext cx="3176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YOLOv5-Based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1592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 detection for facial features.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32102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High-speed processing (~30 FPS).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23171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8421" y="4025503"/>
            <a:ext cx="3324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CNN and Flask Integration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8421" y="451592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analysis with TensorFlow-based CNN, providing a user-friendly web interface via Flask.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180" y="532805"/>
            <a:ext cx="4844534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Yolo Implementation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180" y="1646992"/>
            <a:ext cx="436007" cy="43600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3554" y="1719620"/>
            <a:ext cx="16514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307902" y="1646992"/>
            <a:ext cx="290667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Testing</a:t>
            </a:r>
            <a:endParaRPr lang="en-US" sz="2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902" y="2228255"/>
            <a:ext cx="3665815" cy="18303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07902" y="4276606"/>
            <a:ext cx="3665815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a YOLO model evaluates its detection accuracy and speed on unseen data.</a:t>
            </a:r>
            <a:endParaRPr lang="en-US" sz="1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02" y="5656898"/>
            <a:ext cx="3665815" cy="206192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167432" y="1646992"/>
            <a:ext cx="436007" cy="43600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302806" y="1719620"/>
            <a:ext cx="16514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5797153" y="1646992"/>
            <a:ext cx="290667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5797153" y="2126456"/>
            <a:ext cx="3665815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 YOLO data by labeling images and formatting annotations.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53" y="3506748"/>
            <a:ext cx="3665815" cy="1077754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53" y="4802505"/>
            <a:ext cx="3665815" cy="2248614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9656683" y="1646992"/>
            <a:ext cx="436007" cy="436007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9792057" y="1719620"/>
            <a:ext cx="16514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1"/>
          <p:cNvSpPr/>
          <p:nvPr/>
        </p:nvSpPr>
        <p:spPr>
          <a:xfrm>
            <a:off x="10286405" y="1646992"/>
            <a:ext cx="290667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Training</a:t>
            </a:r>
            <a:endParaRPr lang="en-US" sz="2250" dirty="0"/>
          </a:p>
        </p:txBody>
      </p:sp>
      <p:sp>
        <p:nvSpPr>
          <p:cNvPr id="18" name="Text 12"/>
          <p:cNvSpPr/>
          <p:nvPr/>
        </p:nvSpPr>
        <p:spPr>
          <a:xfrm>
            <a:off x="10286405" y="2126456"/>
            <a:ext cx="3665815" cy="1937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feeding labeled images into a neural network to optimize weights for detecting and classifying objects within bounding boxes in real-time.</a:t>
            </a:r>
            <a:endParaRPr lang="en-US" sz="19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05" y="4281607"/>
            <a:ext cx="3665815" cy="371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804" y="584359"/>
            <a:ext cx="6603444" cy="2423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772" y="1083826"/>
            <a:ext cx="3039785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 Model Testing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7506772" y="1611511"/>
            <a:ext cx="6603444" cy="912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custom YOLO model was tested on an input image to detect specific features or objects. The detection results, including bounding boxes and class labels, were visualized directly in a Jupyter Notebook using Matplotlib's 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pyplot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4" y="3517106"/>
            <a:ext cx="5355074" cy="40721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6772" y="3498175"/>
            <a:ext cx="301632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7506772" y="4025860"/>
            <a:ext cx="6603444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YOLO model successfully detects the presence of a person in the frame and classifies their state as "awake". The bounding box highlights the detected region, demonstrating the model's effectiveness in identifying and classifying human states.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506772" y="5382458"/>
            <a:ext cx="5227915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Result and Problems with Yolo</a:t>
            </a:r>
            <a:endParaRPr lang="en-US" sz="2950" dirty="0"/>
          </a:p>
        </p:txBody>
      </p:sp>
      <p:sp>
        <p:nvSpPr>
          <p:cNvPr id="9" name="Text 5"/>
          <p:cNvSpPr/>
          <p:nvPr/>
        </p:nvSpPr>
        <p:spPr>
          <a:xfrm>
            <a:off x="7506772" y="6004441"/>
            <a:ext cx="6603444" cy="1808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YOLO-based model is successfully detecting whether a person is drowning or awake, providing critical insights for safety monitoring. However, the current implementation faces limitations in tracking finer details, such as the eyes of the person. This highlights a need for further refinement or integration with specialized models to enhance its capability for detecting smaller, detailed features critical for advanced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datasets like MRL Eye   for model training and evaluation.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Fine-tuning YOLOv5 and CNN models for object detection and drowsiness classification.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711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Backend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2960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Flask for API development and real-time model interaction.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5711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2960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web-based (HTML, CSS, JS) and desktop-based (Tkinter) interfaces for user interaction and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7062"/>
            <a:ext cx="105421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CNN and Flask Integration for Drowsiness Detection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776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50870"/>
            <a:ext cx="6244709" cy="35663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8370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Overview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599521" y="44891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Real-time drowsiness detection using CNN.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931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3735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TensorFlow CNN for eye-state classification.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8157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backend for video processing and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Real-Time Drowsiness Detection Using CNN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drowsiness detection system employs a Convolutional Neural Network (CNN) to analyze video frames, specifically focusing on the driver's eyes. This system uses real-time video processing to detect signs of drowsiness, ensuring a proactive approach to driver safety.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2024-11-22T13:22:59Z</dcterms:created>
  <dcterms:modified xsi:type="dcterms:W3CDTF">2024-11-22T13:22:59Z</dcterms:modified>
</cp:coreProperties>
</file>